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6" r:id="rId4"/>
    <p:sldId id="265" r:id="rId5"/>
    <p:sldId id="257" r:id="rId6"/>
    <p:sldId id="258" r:id="rId7"/>
    <p:sldId id="259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8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ler Claudia" userId="06fcb3a1-857f-4b57-8b0a-fd166dbc9047" providerId="ADAL" clId="{E056F8CD-2998-437D-A85B-DEE83B86F01F}"/>
    <pc:docChg chg="undo custSel addSld delSld modSld">
      <pc:chgData name="Perler Claudia" userId="06fcb3a1-857f-4b57-8b0a-fd166dbc9047" providerId="ADAL" clId="{E056F8CD-2998-437D-A85B-DEE83B86F01F}" dt="2021-08-30T12:56:45.702" v="943" actId="20577"/>
      <pc:docMkLst>
        <pc:docMk/>
      </pc:docMkLst>
      <pc:sldChg chg="modSp mod">
        <pc:chgData name="Perler Claudia" userId="06fcb3a1-857f-4b57-8b0a-fd166dbc9047" providerId="ADAL" clId="{E056F8CD-2998-437D-A85B-DEE83B86F01F}" dt="2021-08-30T12:47:26.569" v="87" actId="20577"/>
        <pc:sldMkLst>
          <pc:docMk/>
          <pc:sldMk cId="4198207096" sldId="256"/>
        </pc:sldMkLst>
        <pc:spChg chg="mod">
          <ac:chgData name="Perler Claudia" userId="06fcb3a1-857f-4b57-8b0a-fd166dbc9047" providerId="ADAL" clId="{E056F8CD-2998-437D-A85B-DEE83B86F01F}" dt="2021-08-30T12:47:26.569" v="87" actId="20577"/>
          <ac:spMkLst>
            <pc:docMk/>
            <pc:sldMk cId="4198207096" sldId="256"/>
            <ac:spMk id="7" creationId="{5784287C-8F13-4FCF-BB17-8B2D05AB9FAD}"/>
          </ac:spMkLst>
        </pc:spChg>
      </pc:sldChg>
      <pc:sldChg chg="modSp mod">
        <pc:chgData name="Perler Claudia" userId="06fcb3a1-857f-4b57-8b0a-fd166dbc9047" providerId="ADAL" clId="{E056F8CD-2998-437D-A85B-DEE83B86F01F}" dt="2021-08-30T12:50:41.746" v="360" actId="20577"/>
        <pc:sldMkLst>
          <pc:docMk/>
          <pc:sldMk cId="527918309" sldId="257"/>
        </pc:sldMkLst>
        <pc:spChg chg="mod">
          <ac:chgData name="Perler Claudia" userId="06fcb3a1-857f-4b57-8b0a-fd166dbc9047" providerId="ADAL" clId="{E056F8CD-2998-437D-A85B-DEE83B86F01F}" dt="2021-08-30T12:50:41.746" v="360" actId="20577"/>
          <ac:spMkLst>
            <pc:docMk/>
            <pc:sldMk cId="527918309" sldId="257"/>
            <ac:spMk id="6" creationId="{EAA7E22A-DEC7-49D8-A7BD-925437DBCFDA}"/>
          </ac:spMkLst>
        </pc:spChg>
      </pc:sldChg>
      <pc:sldChg chg="modSp mod">
        <pc:chgData name="Perler Claudia" userId="06fcb3a1-857f-4b57-8b0a-fd166dbc9047" providerId="ADAL" clId="{E056F8CD-2998-437D-A85B-DEE83B86F01F}" dt="2021-08-30T12:51:46.082" v="454" actId="1076"/>
        <pc:sldMkLst>
          <pc:docMk/>
          <pc:sldMk cId="3291779783" sldId="258"/>
        </pc:sldMkLst>
        <pc:spChg chg="mod">
          <ac:chgData name="Perler Claudia" userId="06fcb3a1-857f-4b57-8b0a-fd166dbc9047" providerId="ADAL" clId="{E056F8CD-2998-437D-A85B-DEE83B86F01F}" dt="2021-08-30T12:51:46.082" v="454" actId="1076"/>
          <ac:spMkLst>
            <pc:docMk/>
            <pc:sldMk cId="3291779783" sldId="258"/>
            <ac:spMk id="6" creationId="{EAA7E22A-DEC7-49D8-A7BD-925437DBCFDA}"/>
          </ac:spMkLst>
        </pc:spChg>
      </pc:sldChg>
      <pc:sldChg chg="modSp mod">
        <pc:chgData name="Perler Claudia" userId="06fcb3a1-857f-4b57-8b0a-fd166dbc9047" providerId="ADAL" clId="{E056F8CD-2998-437D-A85B-DEE83B86F01F}" dt="2021-08-30T12:53:12.577" v="580" actId="1076"/>
        <pc:sldMkLst>
          <pc:docMk/>
          <pc:sldMk cId="911916379" sldId="259"/>
        </pc:sldMkLst>
        <pc:spChg chg="mod">
          <ac:chgData name="Perler Claudia" userId="06fcb3a1-857f-4b57-8b0a-fd166dbc9047" providerId="ADAL" clId="{E056F8CD-2998-437D-A85B-DEE83B86F01F}" dt="2021-08-30T12:53:12.577" v="580" actId="1076"/>
          <ac:spMkLst>
            <pc:docMk/>
            <pc:sldMk cId="911916379" sldId="259"/>
            <ac:spMk id="6" creationId="{EAA7E22A-DEC7-49D8-A7BD-925437DBCFDA}"/>
          </ac:spMkLst>
        </pc:spChg>
      </pc:sldChg>
      <pc:sldChg chg="modSp mod">
        <pc:chgData name="Perler Claudia" userId="06fcb3a1-857f-4b57-8b0a-fd166dbc9047" providerId="ADAL" clId="{E056F8CD-2998-437D-A85B-DEE83B86F01F}" dt="2021-08-30T12:55:24.888" v="839" actId="20577"/>
        <pc:sldMkLst>
          <pc:docMk/>
          <pc:sldMk cId="3381109435" sldId="260"/>
        </pc:sldMkLst>
        <pc:spChg chg="mod">
          <ac:chgData name="Perler Claudia" userId="06fcb3a1-857f-4b57-8b0a-fd166dbc9047" providerId="ADAL" clId="{E056F8CD-2998-437D-A85B-DEE83B86F01F}" dt="2021-08-30T12:55:24.888" v="839" actId="20577"/>
          <ac:spMkLst>
            <pc:docMk/>
            <pc:sldMk cId="3381109435" sldId="260"/>
            <ac:spMk id="6" creationId="{EAA7E22A-DEC7-49D8-A7BD-925437DBCFDA}"/>
          </ac:spMkLst>
        </pc:spChg>
      </pc:sldChg>
      <pc:sldChg chg="modSp mod">
        <pc:chgData name="Perler Claudia" userId="06fcb3a1-857f-4b57-8b0a-fd166dbc9047" providerId="ADAL" clId="{E056F8CD-2998-437D-A85B-DEE83B86F01F}" dt="2021-08-30T12:56:30.918" v="933" actId="1076"/>
        <pc:sldMkLst>
          <pc:docMk/>
          <pc:sldMk cId="2728258835" sldId="261"/>
        </pc:sldMkLst>
        <pc:spChg chg="mod">
          <ac:chgData name="Perler Claudia" userId="06fcb3a1-857f-4b57-8b0a-fd166dbc9047" providerId="ADAL" clId="{E056F8CD-2998-437D-A85B-DEE83B86F01F}" dt="2021-08-30T12:56:30.918" v="933" actId="1076"/>
          <ac:spMkLst>
            <pc:docMk/>
            <pc:sldMk cId="2728258835" sldId="261"/>
            <ac:spMk id="6" creationId="{EAA7E22A-DEC7-49D8-A7BD-925437DBCFDA}"/>
          </ac:spMkLst>
        </pc:spChg>
      </pc:sldChg>
      <pc:sldChg chg="del">
        <pc:chgData name="Perler Claudia" userId="06fcb3a1-857f-4b57-8b0a-fd166dbc9047" providerId="ADAL" clId="{E056F8CD-2998-437D-A85B-DEE83B86F01F}" dt="2021-08-30T12:56:36.187" v="934" actId="47"/>
        <pc:sldMkLst>
          <pc:docMk/>
          <pc:sldMk cId="3895909744" sldId="262"/>
        </pc:sldMkLst>
      </pc:sldChg>
      <pc:sldChg chg="modSp mod">
        <pc:chgData name="Perler Claudia" userId="06fcb3a1-857f-4b57-8b0a-fd166dbc9047" providerId="ADAL" clId="{E056F8CD-2998-437D-A85B-DEE83B86F01F}" dt="2021-08-30T12:48:07.923" v="181" actId="20577"/>
        <pc:sldMkLst>
          <pc:docMk/>
          <pc:sldMk cId="3276521380" sldId="263"/>
        </pc:sldMkLst>
        <pc:spChg chg="mod">
          <ac:chgData name="Perler Claudia" userId="06fcb3a1-857f-4b57-8b0a-fd166dbc9047" providerId="ADAL" clId="{E056F8CD-2998-437D-A85B-DEE83B86F01F}" dt="2021-08-30T12:48:07.923" v="181" actId="20577"/>
          <ac:spMkLst>
            <pc:docMk/>
            <pc:sldMk cId="3276521380" sldId="263"/>
            <ac:spMk id="6" creationId="{EAA7E22A-DEC7-49D8-A7BD-925437DBCFDA}"/>
          </ac:spMkLst>
        </pc:spChg>
      </pc:sldChg>
      <pc:sldChg chg="modSp mod">
        <pc:chgData name="Perler Claudia" userId="06fcb3a1-857f-4b57-8b0a-fd166dbc9047" providerId="ADAL" clId="{E056F8CD-2998-437D-A85B-DEE83B86F01F}" dt="2021-08-30T12:56:45.702" v="943" actId="20577"/>
        <pc:sldMkLst>
          <pc:docMk/>
          <pc:sldMk cId="1817090425" sldId="264"/>
        </pc:sldMkLst>
        <pc:spChg chg="mod">
          <ac:chgData name="Perler Claudia" userId="06fcb3a1-857f-4b57-8b0a-fd166dbc9047" providerId="ADAL" clId="{E056F8CD-2998-437D-A85B-DEE83B86F01F}" dt="2021-08-30T12:56:45.702" v="943" actId="20577"/>
          <ac:spMkLst>
            <pc:docMk/>
            <pc:sldMk cId="1817090425" sldId="264"/>
            <ac:spMk id="6" creationId="{EAA7E22A-DEC7-49D8-A7BD-925437DBCFDA}"/>
          </ac:spMkLst>
        </pc:spChg>
      </pc:sldChg>
      <pc:sldChg chg="modSp mod">
        <pc:chgData name="Perler Claudia" userId="06fcb3a1-857f-4b57-8b0a-fd166dbc9047" providerId="ADAL" clId="{E056F8CD-2998-437D-A85B-DEE83B86F01F}" dt="2021-08-30T12:49:55.129" v="277" actId="1076"/>
        <pc:sldMkLst>
          <pc:docMk/>
          <pc:sldMk cId="3763344230" sldId="265"/>
        </pc:sldMkLst>
        <pc:spChg chg="mod">
          <ac:chgData name="Perler Claudia" userId="06fcb3a1-857f-4b57-8b0a-fd166dbc9047" providerId="ADAL" clId="{E056F8CD-2998-437D-A85B-DEE83B86F01F}" dt="2021-08-30T12:49:55.129" v="277" actId="1076"/>
          <ac:spMkLst>
            <pc:docMk/>
            <pc:sldMk cId="3763344230" sldId="265"/>
            <ac:spMk id="6" creationId="{EAA7E22A-DEC7-49D8-A7BD-925437DBCFDA}"/>
          </ac:spMkLst>
        </pc:spChg>
      </pc:sldChg>
      <pc:sldChg chg="modSp add mod">
        <pc:chgData name="Perler Claudia" userId="06fcb3a1-857f-4b57-8b0a-fd166dbc9047" providerId="ADAL" clId="{E056F8CD-2998-437D-A85B-DEE83B86F01F}" dt="2021-08-30T12:54:44.584" v="772" actId="1076"/>
        <pc:sldMkLst>
          <pc:docMk/>
          <pc:sldMk cId="157260635" sldId="266"/>
        </pc:sldMkLst>
        <pc:spChg chg="mod">
          <ac:chgData name="Perler Claudia" userId="06fcb3a1-857f-4b57-8b0a-fd166dbc9047" providerId="ADAL" clId="{E056F8CD-2998-437D-A85B-DEE83B86F01F}" dt="2021-08-30T12:54:44.584" v="772" actId="1076"/>
          <ac:spMkLst>
            <pc:docMk/>
            <pc:sldMk cId="157260635" sldId="266"/>
            <ac:spMk id="6" creationId="{EAA7E22A-DEC7-49D8-A7BD-925437DBCFDA}"/>
          </ac:spMkLst>
        </pc:spChg>
      </pc:sldChg>
    </pc:docChg>
  </pc:docChgLst>
  <pc:docChgLst>
    <pc:chgData name="Claudia Perler Schafer" userId="149d345a940c370f" providerId="LiveId" clId="{1ECEC70C-5609-4CAF-A1D8-D3C73E51D988}"/>
    <pc:docChg chg="custSel addSld delSld modSld">
      <pc:chgData name="Claudia Perler Schafer" userId="149d345a940c370f" providerId="LiveId" clId="{1ECEC70C-5609-4CAF-A1D8-D3C73E51D988}" dt="2019-08-16T18:45:36.070" v="4" actId="2696"/>
      <pc:docMkLst>
        <pc:docMk/>
      </pc:docMkLst>
      <pc:sldChg chg="delSp modSp add del">
        <pc:chgData name="Claudia Perler Schafer" userId="149d345a940c370f" providerId="LiveId" clId="{1ECEC70C-5609-4CAF-A1D8-D3C73E51D988}" dt="2019-08-16T18:45:36.070" v="4" actId="2696"/>
        <pc:sldMkLst>
          <pc:docMk/>
          <pc:sldMk cId="2101397262" sldId="266"/>
        </pc:sldMkLst>
        <pc:spChg chg="mod">
          <ac:chgData name="Claudia Perler Schafer" userId="149d345a940c370f" providerId="LiveId" clId="{1ECEC70C-5609-4CAF-A1D8-D3C73E51D988}" dt="2019-08-16T18:43:54.753" v="3" actId="1076"/>
          <ac:spMkLst>
            <pc:docMk/>
            <pc:sldMk cId="2101397262" sldId="266"/>
            <ac:spMk id="6" creationId="{EAA7E22A-DEC7-49D8-A7BD-925437DBCFDA}"/>
          </ac:spMkLst>
        </pc:spChg>
        <pc:spChg chg="del mod">
          <ac:chgData name="Claudia Perler Schafer" userId="149d345a940c370f" providerId="LiveId" clId="{1ECEC70C-5609-4CAF-A1D8-D3C73E51D988}" dt="2019-08-16T18:43:48.950" v="2" actId="478"/>
          <ac:spMkLst>
            <pc:docMk/>
            <pc:sldMk cId="2101397262" sldId="266"/>
            <ac:spMk id="7" creationId="{5784287C-8F13-4FCF-BB17-8B2D05AB9F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224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206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15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152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4275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4520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7229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2901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613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8671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757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748BA-9F16-4593-904B-D74CF42ABBB7}" type="datetimeFigureOut">
              <a:rPr lang="de-CH" smtClean="0"/>
              <a:t>30.08.2021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EDD78-B6ED-4F54-8378-E157BABABB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2801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5155221" y="676275"/>
            <a:ext cx="3797590" cy="10953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Interview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784287C-8F13-4FCF-BB17-8B2D05AB9FAD}"/>
              </a:ext>
            </a:extLst>
          </p:cNvPr>
          <p:cNvSpPr txBox="1"/>
          <p:nvPr/>
        </p:nvSpPr>
        <p:spPr>
          <a:xfrm>
            <a:off x="5155221" y="2171700"/>
            <a:ext cx="3617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>
                <a:solidFill>
                  <a:srgbClr val="0066FF"/>
                </a:solidFill>
                <a:latin typeface="Century Gothic" panose="020B0502020202020204" pitchFamily="34" charset="0"/>
              </a:rPr>
              <a:t>Teilen Sie einander Ihre Antworten auf die jeweiligen Fragen mit.</a:t>
            </a:r>
          </a:p>
        </p:txBody>
      </p:sp>
    </p:spTree>
    <p:extLst>
      <p:ext uri="{BB962C8B-B14F-4D97-AF65-F5344CB8AC3E}">
        <p14:creationId xmlns:p14="http://schemas.microsoft.com/office/powerpoint/2010/main" val="4198207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4800601" y="1727268"/>
            <a:ext cx="4257654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Vielen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Dank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für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Ihre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Aussagen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090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4625887" y="2688834"/>
            <a:ext cx="4203099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Welches Land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bezeichnenSie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als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Ihre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Heimat?</a:t>
            </a: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Warum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?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521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4740187" y="3490546"/>
            <a:ext cx="4203099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Sind Sie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stolz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darauf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, in der Schweiz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zu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leben und Teil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einer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Demokratie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zu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sein?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60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4572000" y="3033346"/>
            <a:ext cx="4703885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Wird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in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Ihrer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Familie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/</a:t>
            </a: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Ihrem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Freun-deskreis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oft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über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Politik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gesprochen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?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344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4895830" y="1583934"/>
            <a:ext cx="424815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Gibt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es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ein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aktuelles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Politik-thema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?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918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4712676" y="2873473"/>
            <a:ext cx="4081873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Haben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Sie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schon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einmal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Ihre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persönlichepolitische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Meinung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vertreten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?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779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4784149" y="2924761"/>
            <a:ext cx="4359851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b="1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b="1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b="1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Können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Sie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sich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vorstellen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,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sich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poli-tisch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zu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enga-gieren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?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916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4724420" y="2828924"/>
            <a:ext cx="4419580" cy="28442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Wie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wichtig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ist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Ihnen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das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Recht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,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wählen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und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abstimmen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zu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können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?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109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AA7E22A-DEC7-49D8-A7BD-925437DBCFDA}"/>
              </a:ext>
            </a:extLst>
          </p:cNvPr>
          <p:cNvSpPr txBox="1"/>
          <p:nvPr/>
        </p:nvSpPr>
        <p:spPr>
          <a:xfrm>
            <a:off x="5029200" y="2540098"/>
            <a:ext cx="3828361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Gibt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es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politische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Themen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, die Sie </a:t>
            </a:r>
            <a:r>
              <a:rPr lang="en-US" sz="5400" b="1" dirty="0" err="1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interes-sieren</a:t>
            </a:r>
            <a:r>
              <a:rPr lang="en-US" sz="5400" b="1" dirty="0">
                <a:solidFill>
                  <a:srgbClr val="0066FF"/>
                </a:solidFill>
                <a:latin typeface="Century Gothic" panose="020B0502020202020204" pitchFamily="34" charset="0"/>
                <a:ea typeface="+mj-ea"/>
                <a:cs typeface="+mj-cs"/>
              </a:rPr>
              <a:t>?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69B367-71C0-4657-A20D-1B7E67527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r="16542"/>
          <a:stretch/>
        </p:blipFill>
        <p:spPr bwMode="auto"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258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Bildschirmpräsentation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 Perler Schafer</dc:creator>
  <cp:lastModifiedBy>Perler Claudia</cp:lastModifiedBy>
  <cp:revision>4</cp:revision>
  <dcterms:created xsi:type="dcterms:W3CDTF">2019-08-16T17:42:40Z</dcterms:created>
  <dcterms:modified xsi:type="dcterms:W3CDTF">2021-08-30T12:56:54Z</dcterms:modified>
</cp:coreProperties>
</file>