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6" r:id="rId3"/>
    <p:sldId id="269" r:id="rId4"/>
    <p:sldId id="270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714D66-FC27-44E6-9427-D18A8040E1B3}" v="16" dt="2020-12-16T13:47:41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ler Claudia" userId="06fcb3a1-857f-4b57-8b0a-fd166dbc9047" providerId="ADAL" clId="{AD714D66-FC27-44E6-9427-D18A8040E1B3}"/>
    <pc:docChg chg="addSld modSld">
      <pc:chgData name="Perler Claudia" userId="06fcb3a1-857f-4b57-8b0a-fd166dbc9047" providerId="ADAL" clId="{AD714D66-FC27-44E6-9427-D18A8040E1B3}" dt="2020-12-16T14:18:57.086" v="40" actId="680"/>
      <pc:docMkLst>
        <pc:docMk/>
      </pc:docMkLst>
      <pc:sldChg chg="modSp">
        <pc:chgData name="Perler Claudia" userId="06fcb3a1-857f-4b57-8b0a-fd166dbc9047" providerId="ADAL" clId="{AD714D66-FC27-44E6-9427-D18A8040E1B3}" dt="2020-12-16T13:44:53.035" v="2" actId="1035"/>
        <pc:sldMkLst>
          <pc:docMk/>
          <pc:sldMk cId="771570959" sldId="260"/>
        </pc:sldMkLst>
        <pc:picChg chg="mod">
          <ac:chgData name="Perler Claudia" userId="06fcb3a1-857f-4b57-8b0a-fd166dbc9047" providerId="ADAL" clId="{AD714D66-FC27-44E6-9427-D18A8040E1B3}" dt="2020-12-16T13:44:53.035" v="2" actId="1035"/>
          <ac:picMkLst>
            <pc:docMk/>
            <pc:sldMk cId="771570959" sldId="260"/>
            <ac:picMk id="13314" creationId="{6CF3925C-08F3-404C-8D22-CFD8F2557B6E}"/>
          </ac:picMkLst>
        </pc:picChg>
      </pc:sldChg>
      <pc:sldChg chg="modSp">
        <pc:chgData name="Perler Claudia" userId="06fcb3a1-857f-4b57-8b0a-fd166dbc9047" providerId="ADAL" clId="{AD714D66-FC27-44E6-9427-D18A8040E1B3}" dt="2020-12-16T13:45:05.425" v="4" actId="1035"/>
        <pc:sldMkLst>
          <pc:docMk/>
          <pc:sldMk cId="3736171095" sldId="262"/>
        </pc:sldMkLst>
        <pc:picChg chg="mod">
          <ac:chgData name="Perler Claudia" userId="06fcb3a1-857f-4b57-8b0a-fd166dbc9047" providerId="ADAL" clId="{AD714D66-FC27-44E6-9427-D18A8040E1B3}" dt="2020-12-16T13:45:05.425" v="4" actId="1035"/>
          <ac:picMkLst>
            <pc:docMk/>
            <pc:sldMk cId="3736171095" sldId="262"/>
            <ac:picMk id="14338" creationId="{74B18D01-A35B-4EB9-9653-669C13301F17}"/>
          </ac:picMkLst>
        </pc:picChg>
      </pc:sldChg>
      <pc:sldChg chg="addSp delSp modSp mod">
        <pc:chgData name="Perler Claudia" userId="06fcb3a1-857f-4b57-8b0a-fd166dbc9047" providerId="ADAL" clId="{AD714D66-FC27-44E6-9427-D18A8040E1B3}" dt="2020-12-16T13:47:43.413" v="39"/>
        <pc:sldMkLst>
          <pc:docMk/>
          <pc:sldMk cId="2923504834" sldId="264"/>
        </pc:sldMkLst>
        <pc:spChg chg="add del mod">
          <ac:chgData name="Perler Claudia" userId="06fcb3a1-857f-4b57-8b0a-fd166dbc9047" providerId="ADAL" clId="{AD714D66-FC27-44E6-9427-D18A8040E1B3}" dt="2020-12-16T13:47:43.413" v="39"/>
          <ac:spMkLst>
            <pc:docMk/>
            <pc:sldMk cId="2923504834" sldId="264"/>
            <ac:spMk id="3" creationId="{A616EC53-3424-4F28-A81E-B7ADAD129B45}"/>
          </ac:spMkLst>
        </pc:spChg>
        <pc:spChg chg="add mod">
          <ac:chgData name="Perler Claudia" userId="06fcb3a1-857f-4b57-8b0a-fd166dbc9047" providerId="ADAL" clId="{AD714D66-FC27-44E6-9427-D18A8040E1B3}" dt="2020-12-16T13:47:36.357" v="36" actId="1035"/>
          <ac:spMkLst>
            <pc:docMk/>
            <pc:sldMk cId="2923504834" sldId="264"/>
            <ac:spMk id="4" creationId="{5113D0B4-A197-4934-B3F0-582DB6100631}"/>
          </ac:spMkLst>
        </pc:spChg>
        <pc:picChg chg="add del mod">
          <ac:chgData name="Perler Claudia" userId="06fcb3a1-857f-4b57-8b0a-fd166dbc9047" providerId="ADAL" clId="{AD714D66-FC27-44E6-9427-D18A8040E1B3}" dt="2020-12-16T13:45:40.095" v="7" actId="478"/>
          <ac:picMkLst>
            <pc:docMk/>
            <pc:sldMk cId="2923504834" sldId="264"/>
            <ac:picMk id="1026" creationId="{B763283A-B812-4E0B-9EB1-5520AD64B330}"/>
          </ac:picMkLst>
        </pc:picChg>
        <pc:picChg chg="add mod">
          <ac:chgData name="Perler Claudia" userId="06fcb3a1-857f-4b57-8b0a-fd166dbc9047" providerId="ADAL" clId="{AD714D66-FC27-44E6-9427-D18A8040E1B3}" dt="2020-12-16T13:47:41.603" v="37" actId="14100"/>
          <ac:picMkLst>
            <pc:docMk/>
            <pc:sldMk cId="2923504834" sldId="264"/>
            <ac:picMk id="1028" creationId="{EE9A6FB4-FC3B-4FF2-9AAF-8DA12F781F52}"/>
          </ac:picMkLst>
        </pc:picChg>
      </pc:sldChg>
      <pc:sldChg chg="new">
        <pc:chgData name="Perler Claudia" userId="06fcb3a1-857f-4b57-8b0a-fd166dbc9047" providerId="ADAL" clId="{AD714D66-FC27-44E6-9427-D18A8040E1B3}" dt="2020-12-16T14:18:57.086" v="40" actId="680"/>
        <pc:sldMkLst>
          <pc:docMk/>
          <pc:sldMk cId="1448569214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D319F-C2BA-42F7-B37B-FC795193D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4726235-922C-4930-8582-2E5452620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E9310B-AED3-42F6-A943-2E1E93AD1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A647-1E59-499E-9592-DDC5CB01CB5F}" type="datetimeFigureOut">
              <a:rPr lang="de-CH" smtClean="0"/>
              <a:t>16.12.2020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000BF3-9D9D-42AB-8C18-69FF8164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9DE873-4D30-415D-AD9C-064C8517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A69B-636B-4E81-970D-C18F541634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760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BDC96-CF8B-4893-8C26-F96906715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92CC49-107A-4DF2-AA70-9E978686B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268732-0FD7-440D-A693-001A1400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A647-1E59-499E-9592-DDC5CB01CB5F}" type="datetimeFigureOut">
              <a:rPr lang="de-CH" smtClean="0"/>
              <a:t>16.12.2020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D1FF81-A831-4308-A28A-A837B8912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F84861-2737-4D95-8518-CC371E2B5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A69B-636B-4E81-970D-C18F541634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949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6E45D5-E713-4912-A6B2-36E601303C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F9B57FE-7469-4E65-A9BE-184449E7A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B90168-9259-429A-96F1-5EC6BEA9E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A647-1E59-499E-9592-DDC5CB01CB5F}" type="datetimeFigureOut">
              <a:rPr lang="de-CH" smtClean="0"/>
              <a:t>16.12.2020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65FCEA-8891-494A-AF0E-529BAC497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745B7B-3D7C-4B35-AFEC-5056B7824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A69B-636B-4E81-970D-C18F541634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654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27E8D0-7217-4783-A76F-7E43E9E0F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CA4EE3-AC2F-4BD8-B34D-98CF73DEC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C7F72-8CBB-4836-A065-2001C3A17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A647-1E59-499E-9592-DDC5CB01CB5F}" type="datetimeFigureOut">
              <a:rPr lang="de-CH" smtClean="0"/>
              <a:t>16.12.2020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FFA39E-DD40-4AC5-91EC-8A2838717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8C3557-E84D-4085-9E03-A676E7B6F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A69B-636B-4E81-970D-C18F541634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39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D1E118-4B68-4D64-8AA9-F985148B9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F9D6AF-AF7E-4082-BABA-C217D9D18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A06B32-AC1F-4347-A928-B3543AF0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A647-1E59-499E-9592-DDC5CB01CB5F}" type="datetimeFigureOut">
              <a:rPr lang="de-CH" smtClean="0"/>
              <a:t>16.12.2020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58F059-F925-4E81-9983-693E96D8E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77412F-290C-43FB-81DE-A995637E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A69B-636B-4E81-970D-C18F541634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28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8726B9-857E-491C-91B4-275BA0304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9A0FF9-812E-4A42-B0D5-3C112A833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C18659B-6FCC-4271-AF3F-D1C37CBAE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9408FA-F9E9-45B6-B286-E112CFDB1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A647-1E59-499E-9592-DDC5CB01CB5F}" type="datetimeFigureOut">
              <a:rPr lang="de-CH" smtClean="0"/>
              <a:t>16.12.2020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6C89BB-8EB9-4D5D-81CA-B6AC57A71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BA7ABB0-1731-4448-8081-0A013B6E4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A69B-636B-4E81-970D-C18F541634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590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FEB5C-8B33-42E8-8675-6B22308AB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48B975-C973-4101-84FE-9BFF554E8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A945D9E-0D38-481C-95FB-E3A85EB38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8114A7B-FBA4-4FAA-98A5-4B0ABDDF90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06C7585-6100-43C9-96D3-3F2347C961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7B8E6BC-9E97-47E7-BBC9-8CEEE783C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A647-1E59-499E-9592-DDC5CB01CB5F}" type="datetimeFigureOut">
              <a:rPr lang="de-CH" smtClean="0"/>
              <a:t>16.12.2020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0346A70-848B-4DDA-B841-494F7CFA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87DA088-FE2A-499D-BD0B-0E2C030C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A69B-636B-4E81-970D-C18F541634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3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CADBC-D16D-4704-97D1-231C9E24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8C7ED3-1FC0-4088-99A6-5A95DCF7C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A647-1E59-499E-9592-DDC5CB01CB5F}" type="datetimeFigureOut">
              <a:rPr lang="de-CH" smtClean="0"/>
              <a:t>16.12.2020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F5A6CA2-ACE2-4E13-A7BC-436DEF17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C44371-1830-4C0B-8C2F-57C3D123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A69B-636B-4E81-970D-C18F541634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701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5E57AD8-3FD0-4A99-A252-80E48EF78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A647-1E59-499E-9592-DDC5CB01CB5F}" type="datetimeFigureOut">
              <a:rPr lang="de-CH" smtClean="0"/>
              <a:t>16.12.2020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103BDCF-B6A3-4B7E-BA1E-026938D72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C746FB-6797-4FEA-B77C-CD5A2177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A69B-636B-4E81-970D-C18F541634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555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03725B-119D-4A76-B0C4-2FB595B3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B42E0D-4374-445B-94FA-B89F5D50E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25C0B3-505A-4DA8-840E-C3BEC7A75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CDC0E9-38C8-42D1-BB88-B2A35ECFD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A647-1E59-499E-9592-DDC5CB01CB5F}" type="datetimeFigureOut">
              <a:rPr lang="de-CH" smtClean="0"/>
              <a:t>16.12.2020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8EE658-2C4E-4627-A43F-700FD1BC7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ADEE3B-5128-4B71-A9BF-637BD603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A69B-636B-4E81-970D-C18F541634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197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F40ECC-6695-47B3-80F2-43D332E66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358BE9D-1A22-4EF9-B047-F180ED01F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C4E1C79-EABD-42C5-9A2C-AD33745C3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04C940D-1C6C-4171-A9DA-72DB1EECC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A647-1E59-499E-9592-DDC5CB01CB5F}" type="datetimeFigureOut">
              <a:rPr lang="de-CH" smtClean="0"/>
              <a:t>16.12.2020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A75B1C-15C9-4EE9-B9FD-07BA14912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3D7E163-D804-4D74-BAF2-4239920B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A69B-636B-4E81-970D-C18F541634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94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C814716-7638-4951-9A07-B9EEAC5DA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21AB6F-1D84-4721-863F-D3F2D03BD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FD5AE2-DDAB-486B-B1EE-BD3D3A2AE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6A647-1E59-499E-9592-DDC5CB01CB5F}" type="datetimeFigureOut">
              <a:rPr lang="de-CH" smtClean="0"/>
              <a:t>16.12.2020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C754C2-C3F9-405A-AFEC-15E749F03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B9A3D7-41EB-4D9D-B11B-4CADE1B5E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AA69B-636B-4E81-970D-C18F541634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846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569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ildergebnis für Geschwindigkeit">
            <a:extLst>
              <a:ext uri="{FF2B5EF4-FFF2-40B4-BE49-F238E27FC236}">
                <a16:creationId xmlns:a16="http://schemas.microsoft.com/office/drawing/2014/main" id="{13E8D20C-86D6-4818-909A-CDBEF237D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727" y="-584213"/>
            <a:ext cx="12625432" cy="921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DE0D145-01ED-45D7-B2E8-455152044170}"/>
              </a:ext>
            </a:extLst>
          </p:cNvPr>
          <p:cNvSpPr txBox="1"/>
          <p:nvPr/>
        </p:nvSpPr>
        <p:spPr>
          <a:xfrm>
            <a:off x="1231727" y="545284"/>
            <a:ext cx="93635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Geschwindigkeit</a:t>
            </a:r>
          </a:p>
        </p:txBody>
      </p:sp>
    </p:spTree>
    <p:extLst>
      <p:ext uri="{BB962C8B-B14F-4D97-AF65-F5344CB8AC3E}">
        <p14:creationId xmlns:p14="http://schemas.microsoft.com/office/powerpoint/2010/main" val="398349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Quellbild anzeigen">
            <a:extLst>
              <a:ext uri="{FF2B5EF4-FFF2-40B4-BE49-F238E27FC236}">
                <a16:creationId xmlns:a16="http://schemas.microsoft.com/office/drawing/2014/main" id="{0CAA4CF1-CC6E-4144-8AD4-E99BAB30A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800DF62-B190-4962-B514-6F9F52644E2E}"/>
              </a:ext>
            </a:extLst>
          </p:cNvPr>
          <p:cNvSpPr txBox="1"/>
          <p:nvPr/>
        </p:nvSpPr>
        <p:spPr>
          <a:xfrm>
            <a:off x="3713585" y="762500"/>
            <a:ext cx="43853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800" b="1" dirty="0">
                <a:solidFill>
                  <a:srgbClr val="FF00FF"/>
                </a:solidFill>
                <a:latin typeface="Century Gothic" panose="020B0502020202020204" pitchFamily="34" charset="0"/>
              </a:rPr>
              <a:t>Drogen</a:t>
            </a:r>
          </a:p>
        </p:txBody>
      </p:sp>
    </p:spTree>
    <p:extLst>
      <p:ext uri="{BB962C8B-B14F-4D97-AF65-F5344CB8AC3E}">
        <p14:creationId xmlns:p14="http://schemas.microsoft.com/office/powerpoint/2010/main" val="2452253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Quellbild anzeigen">
            <a:extLst>
              <a:ext uri="{FF2B5EF4-FFF2-40B4-BE49-F238E27FC236}">
                <a16:creationId xmlns:a16="http://schemas.microsoft.com/office/drawing/2014/main" id="{B0DA5EAF-FCEA-4E5E-AD43-DCF798BB4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1"/>
            <a:ext cx="12288416" cy="819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5776CC6-B3DC-4DA3-9AF4-0B035EC1CBA3}"/>
              </a:ext>
            </a:extLst>
          </p:cNvPr>
          <p:cNvSpPr txBox="1"/>
          <p:nvPr/>
        </p:nvSpPr>
        <p:spPr>
          <a:xfrm>
            <a:off x="1697373" y="520117"/>
            <a:ext cx="104946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Geschwindigkeit</a:t>
            </a:r>
          </a:p>
        </p:txBody>
      </p:sp>
    </p:spTree>
    <p:extLst>
      <p:ext uri="{BB962C8B-B14F-4D97-AF65-F5344CB8AC3E}">
        <p14:creationId xmlns:p14="http://schemas.microsoft.com/office/powerpoint/2010/main" val="90018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69B0C-109E-4C73-AAE2-ADE5EA6B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CH" sz="9600" b="1" dirty="0"/>
              <a:t>Fahrpraxis</a:t>
            </a:r>
          </a:p>
        </p:txBody>
      </p:sp>
      <p:pic>
        <p:nvPicPr>
          <p:cNvPr id="13314" name="Picture 2" descr="Quellbild anzeigen">
            <a:extLst>
              <a:ext uri="{FF2B5EF4-FFF2-40B4-BE49-F238E27FC236}">
                <a16:creationId xmlns:a16="http://schemas.microsoft.com/office/drawing/2014/main" id="{6CF3925C-08F3-404C-8D22-CFD8F2557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06" y="-25167"/>
            <a:ext cx="12285306" cy="8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2D85718-9E6B-4E56-9E5B-C02BC350E66F}"/>
              </a:ext>
            </a:extLst>
          </p:cNvPr>
          <p:cNvSpPr txBox="1"/>
          <p:nvPr/>
        </p:nvSpPr>
        <p:spPr>
          <a:xfrm>
            <a:off x="3527750" y="482471"/>
            <a:ext cx="60555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800" b="1" dirty="0">
                <a:latin typeface="Century Gothic" panose="020B0502020202020204" pitchFamily="34" charset="0"/>
              </a:rPr>
              <a:t>Fahrpraxis</a:t>
            </a:r>
          </a:p>
        </p:txBody>
      </p:sp>
    </p:spTree>
    <p:extLst>
      <p:ext uri="{BB962C8B-B14F-4D97-AF65-F5344CB8AC3E}">
        <p14:creationId xmlns:p14="http://schemas.microsoft.com/office/powerpoint/2010/main" val="771570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69B0C-109E-4C73-AAE2-ADE5EA6B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CH" sz="9600" b="1" dirty="0"/>
              <a:t>Geschwindigkeit</a:t>
            </a:r>
          </a:p>
        </p:txBody>
      </p:sp>
      <p:pic>
        <p:nvPicPr>
          <p:cNvPr id="11268" name="Picture 4" descr="Quellbild anzeigen">
            <a:extLst>
              <a:ext uri="{FF2B5EF4-FFF2-40B4-BE49-F238E27FC236}">
                <a16:creationId xmlns:a16="http://schemas.microsoft.com/office/drawing/2014/main" id="{ADB2414D-1A13-4064-83B8-2DABC715A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241" y="0"/>
            <a:ext cx="12523562" cy="702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BE0EB69-1872-4FE0-8C4E-5793B2FBC7A7}"/>
              </a:ext>
            </a:extLst>
          </p:cNvPr>
          <p:cNvSpPr txBox="1"/>
          <p:nvPr/>
        </p:nvSpPr>
        <p:spPr>
          <a:xfrm>
            <a:off x="1299980" y="493315"/>
            <a:ext cx="117633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Geschwindigkeit</a:t>
            </a:r>
          </a:p>
        </p:txBody>
      </p:sp>
    </p:spTree>
    <p:extLst>
      <p:ext uri="{BB962C8B-B14F-4D97-AF65-F5344CB8AC3E}">
        <p14:creationId xmlns:p14="http://schemas.microsoft.com/office/powerpoint/2010/main" val="188690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69B0C-109E-4C73-AAE2-ADE5EA6B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CH" sz="9600" b="1" dirty="0"/>
              <a:t>Persönlichkeit</a:t>
            </a:r>
          </a:p>
        </p:txBody>
      </p:sp>
      <p:pic>
        <p:nvPicPr>
          <p:cNvPr id="14338" name="Picture 2" descr="Bildergebnis für Persönlichkeit">
            <a:extLst>
              <a:ext uri="{FF2B5EF4-FFF2-40B4-BE49-F238E27FC236}">
                <a16:creationId xmlns:a16="http://schemas.microsoft.com/office/drawing/2014/main" id="{74B18D01-A35B-4EB9-9653-669C13301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7"/>
            <a:ext cx="12192000" cy="683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A72C7E1-36B6-4BF6-935E-E1CE2900FF16}"/>
              </a:ext>
            </a:extLst>
          </p:cNvPr>
          <p:cNvSpPr txBox="1"/>
          <p:nvPr/>
        </p:nvSpPr>
        <p:spPr>
          <a:xfrm>
            <a:off x="2343939" y="630842"/>
            <a:ext cx="81339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800" b="1" dirty="0">
                <a:solidFill>
                  <a:srgbClr val="66FFFF"/>
                </a:solidFill>
                <a:latin typeface="Century Gothic" panose="020B0502020202020204" pitchFamily="34" charset="0"/>
              </a:rPr>
              <a:t>Persönlichkeit</a:t>
            </a:r>
          </a:p>
        </p:txBody>
      </p:sp>
    </p:spTree>
    <p:extLst>
      <p:ext uri="{BB962C8B-B14F-4D97-AF65-F5344CB8AC3E}">
        <p14:creationId xmlns:p14="http://schemas.microsoft.com/office/powerpoint/2010/main" val="3736171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69B0C-109E-4C73-AAE2-ADE5EA6B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CH" sz="9600" b="1" dirty="0"/>
              <a:t>Geschwindigkeit</a:t>
            </a:r>
          </a:p>
        </p:txBody>
      </p:sp>
      <p:pic>
        <p:nvPicPr>
          <p:cNvPr id="4" name="Grafik 3" descr="Ein Bild, das Text, Weg, Straße, Szene enthält.&#10;&#10;Automatisch generierte Beschreibung">
            <a:extLst>
              <a:ext uri="{FF2B5EF4-FFF2-40B4-BE49-F238E27FC236}">
                <a16:creationId xmlns:a16="http://schemas.microsoft.com/office/drawing/2014/main" id="{CA6E291B-A8DF-4267-87A4-86CE83745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2140"/>
            <a:ext cx="12192000" cy="79410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2DBC7F2-A5A7-42FB-B50C-D69426B1F2BB}"/>
              </a:ext>
            </a:extLst>
          </p:cNvPr>
          <p:cNvSpPr txBox="1"/>
          <p:nvPr/>
        </p:nvSpPr>
        <p:spPr>
          <a:xfrm>
            <a:off x="1380145" y="363746"/>
            <a:ext cx="97318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Geschwindigkeit</a:t>
            </a:r>
          </a:p>
        </p:txBody>
      </p:sp>
    </p:spTree>
    <p:extLst>
      <p:ext uri="{BB962C8B-B14F-4D97-AF65-F5344CB8AC3E}">
        <p14:creationId xmlns:p14="http://schemas.microsoft.com/office/powerpoint/2010/main" val="4176798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69B0C-109E-4C73-AAE2-ADE5EA6B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CH" sz="9600" b="1" dirty="0"/>
              <a:t>Ablenkung</a:t>
            </a:r>
          </a:p>
        </p:txBody>
      </p:sp>
      <p:pic>
        <p:nvPicPr>
          <p:cNvPr id="1028" name="Picture 4" descr="Quellbild anzeigen">
            <a:extLst>
              <a:ext uri="{FF2B5EF4-FFF2-40B4-BE49-F238E27FC236}">
                <a16:creationId xmlns:a16="http://schemas.microsoft.com/office/drawing/2014/main" id="{EE9A6FB4-FC3B-4FF2-9AAF-8DA12F781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224" y="0"/>
            <a:ext cx="12326224" cy="810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113D0B4-A197-4934-B3F0-582DB6100631}"/>
              </a:ext>
            </a:extLst>
          </p:cNvPr>
          <p:cNvSpPr txBox="1"/>
          <p:nvPr/>
        </p:nvSpPr>
        <p:spPr>
          <a:xfrm>
            <a:off x="2991976" y="584096"/>
            <a:ext cx="65268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Ablenkung</a:t>
            </a:r>
          </a:p>
        </p:txBody>
      </p:sp>
    </p:spTree>
    <p:extLst>
      <p:ext uri="{BB962C8B-B14F-4D97-AF65-F5344CB8AC3E}">
        <p14:creationId xmlns:p14="http://schemas.microsoft.com/office/powerpoint/2010/main" val="2923504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Breitbild</PresentationFormat>
  <Paragraphs>13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</vt:lpstr>
      <vt:lpstr>PowerPoint-Präsentation</vt:lpstr>
      <vt:lpstr>PowerPoint-Präsentation</vt:lpstr>
      <vt:lpstr>PowerPoint-Präsentation</vt:lpstr>
      <vt:lpstr>PowerPoint-Präsentation</vt:lpstr>
      <vt:lpstr>Fahrpraxis</vt:lpstr>
      <vt:lpstr>Geschwindigkeit</vt:lpstr>
      <vt:lpstr>Persönlichkeit</vt:lpstr>
      <vt:lpstr>Geschwindigkeit</vt:lpstr>
      <vt:lpstr>Ablenkung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Geschwindigkeit</dc:title>
  <dc:creator>Perler Claudia</dc:creator>
  <cp:lastModifiedBy>Perler Claudia</cp:lastModifiedBy>
  <cp:revision>4</cp:revision>
  <dcterms:created xsi:type="dcterms:W3CDTF">2020-12-16T13:15:20Z</dcterms:created>
  <dcterms:modified xsi:type="dcterms:W3CDTF">2020-12-16T14:19:06Z</dcterms:modified>
</cp:coreProperties>
</file>