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799" autoAdjust="0"/>
    <p:restoredTop sz="94660"/>
  </p:normalViewPr>
  <p:slideViewPr>
    <p:cSldViewPr>
      <p:cViewPr>
        <p:scale>
          <a:sx n="70" d="100"/>
          <a:sy n="70" d="100"/>
        </p:scale>
        <p:origin x="-758" y="-2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4132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364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066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4769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90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1738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236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5181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747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1949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1829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fr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7F69-1643-4030-97FB-ECFF9D3A1447}" type="datetimeFigureOut">
              <a:rPr lang="fr-CH" smtClean="0"/>
              <a:t>26.12.2017</a:t>
            </a:fld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FB524-4DB4-42E7-8B04-74EA1135109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35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Bildergebnis für bewerbung falsch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7" b="15106"/>
          <a:stretch/>
        </p:blipFill>
        <p:spPr bwMode="auto">
          <a:xfrm>
            <a:off x="-6491" y="188640"/>
            <a:ext cx="909228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12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endParaRPr lang="fr-CH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1925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Administrateur</dc:creator>
  <cp:lastModifiedBy>Claudia</cp:lastModifiedBy>
  <cp:revision>43</cp:revision>
  <dcterms:created xsi:type="dcterms:W3CDTF">2016-08-09T12:31:50Z</dcterms:created>
  <dcterms:modified xsi:type="dcterms:W3CDTF">2017-12-26T17:02:29Z</dcterms:modified>
</cp:coreProperties>
</file>